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4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888E-1C4B-4CAE-877B-792A23FD945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91E2-E986-4F8E-9D82-6BC8287C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490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888E-1C4B-4CAE-877B-792A23FD945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91E2-E986-4F8E-9D82-6BC8287C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2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888E-1C4B-4CAE-877B-792A23FD945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91E2-E986-4F8E-9D82-6BC8287C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67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888E-1C4B-4CAE-877B-792A23FD945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91E2-E986-4F8E-9D82-6BC8287C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21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888E-1C4B-4CAE-877B-792A23FD945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91E2-E986-4F8E-9D82-6BC8287C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7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888E-1C4B-4CAE-877B-792A23FD945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91E2-E986-4F8E-9D82-6BC8287C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75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888E-1C4B-4CAE-877B-792A23FD945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91E2-E986-4F8E-9D82-6BC8287C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578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888E-1C4B-4CAE-877B-792A23FD945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91E2-E986-4F8E-9D82-6BC8287C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0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888E-1C4B-4CAE-877B-792A23FD945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91E2-E986-4F8E-9D82-6BC8287C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66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888E-1C4B-4CAE-877B-792A23FD945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91E2-E986-4F8E-9D82-6BC8287C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0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888E-1C4B-4CAE-877B-792A23FD945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E91E2-E986-4F8E-9D82-6BC8287C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96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B888E-1C4B-4CAE-877B-792A23FD9456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E91E2-E986-4F8E-9D82-6BC8287C6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2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Document1.docx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Semester One Speaking Final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59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9334308"/>
              </p:ext>
            </p:extLst>
          </p:nvPr>
        </p:nvGraphicFramePr>
        <p:xfrm>
          <a:off x="1331288" y="391258"/>
          <a:ext cx="9655667" cy="586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r:id="rId4" imgW="8227575" imgH="5861886" progId="Word.Document.12">
                  <p:embed/>
                </p:oleObj>
              </mc:Choice>
              <mc:Fallback>
                <p:oleObj name="Document" r:id="rId4" imgW="8227575" imgH="58618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1288" y="391258"/>
                        <a:ext cx="9655667" cy="5862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48825" y="2112134"/>
            <a:ext cx="590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Bart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851562" y="2692712"/>
            <a:ext cx="918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Santa’s Helper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01960" y="2677412"/>
            <a:ext cx="1162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Homer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467457" y="841473"/>
            <a:ext cx="856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Marge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29441" y="2233727"/>
            <a:ext cx="657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Lisa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53614" y="4345057"/>
            <a:ext cx="948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Maggie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400889" y="2998702"/>
            <a:ext cx="1254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January 23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922715" y="1912437"/>
            <a:ext cx="119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March 1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957126" y="1315757"/>
            <a:ext cx="1147662" cy="382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June 30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8982371" y="2937504"/>
            <a:ext cx="413158" cy="122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8079543" y="1178061"/>
            <a:ext cx="229533" cy="2294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5" idx="1"/>
          </p:cNvCxnSpPr>
          <p:nvPr/>
        </p:nvCxnSpPr>
        <p:spPr>
          <a:xfrm>
            <a:off x="3335872" y="2264326"/>
            <a:ext cx="412953" cy="324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65108" y="2325524"/>
            <a:ext cx="16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December 25</a:t>
            </a:r>
            <a:endParaRPr lang="en-US" dirty="0"/>
          </a:p>
        </p:txBody>
      </p:sp>
      <p:cxnSp>
        <p:nvCxnSpPr>
          <p:cNvPr id="24" name="Straight Arrow Connector 23"/>
          <p:cNvCxnSpPr>
            <a:endCxn id="6" idx="1"/>
          </p:cNvCxnSpPr>
          <p:nvPr/>
        </p:nvCxnSpPr>
        <p:spPr>
          <a:xfrm>
            <a:off x="1315986" y="2753909"/>
            <a:ext cx="535576" cy="2619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298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http://i.huffpost.com/gen/1881661/thumbs/o-PEANUTS-facebook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66057"/>
            <a:ext cx="10515600" cy="582913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80411" y="1790041"/>
            <a:ext cx="734504" cy="367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Sally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34116" y="1025066"/>
            <a:ext cx="1270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Charlie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52542" y="474285"/>
            <a:ext cx="1285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Patty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33637" y="887371"/>
            <a:ext cx="1361892" cy="367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Lucy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762781" y="2172529"/>
            <a:ext cx="1071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Linus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758198" y="5997403"/>
            <a:ext cx="1453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Snoopy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33728" y="6012703"/>
            <a:ext cx="165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Schroeder</a:t>
            </a:r>
            <a:endParaRPr lang="en-US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237924" y="4406255"/>
            <a:ext cx="811015" cy="16064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36259" y="596680"/>
            <a:ext cx="1361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November 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716875" y="1621747"/>
            <a:ext cx="153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December 16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553910" y="6425789"/>
            <a:ext cx="183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July 20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56442" y="351888"/>
            <a:ext cx="1683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February 7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677879" y="979168"/>
            <a:ext cx="0" cy="1988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595233" y="703777"/>
            <a:ext cx="642691" cy="152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8" idx="0"/>
          </p:cNvCxnSpPr>
          <p:nvPr/>
        </p:nvCxnSpPr>
        <p:spPr>
          <a:xfrm flipH="1">
            <a:off x="10298357" y="1943036"/>
            <a:ext cx="474367" cy="2294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9" idx="2"/>
          </p:cNvCxnSpPr>
          <p:nvPr/>
        </p:nvCxnSpPr>
        <p:spPr>
          <a:xfrm flipH="1" flipV="1">
            <a:off x="8485051" y="6366735"/>
            <a:ext cx="466716" cy="1355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69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34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Document</vt:lpstr>
      <vt:lpstr>Semester One Speaking Final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Semester One Speaking Final</dc:title>
  <dc:creator>Ruiz, Sarah</dc:creator>
  <cp:lastModifiedBy>Prine, Stephanie</cp:lastModifiedBy>
  <cp:revision>3</cp:revision>
  <dcterms:created xsi:type="dcterms:W3CDTF">2014-12-09T21:10:20Z</dcterms:created>
  <dcterms:modified xsi:type="dcterms:W3CDTF">2014-12-11T17:43:11Z</dcterms:modified>
</cp:coreProperties>
</file>